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BD1D2A-DCC9-418B-BA92-66DCA25E5A56}" v="1" dt="2024-02-28T16:39:01.3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Anderson" userId="97168c8a2a7dcdcf" providerId="LiveId" clId="{3FBD1D2A-DCC9-418B-BA92-66DCA25E5A56}"/>
    <pc:docChg chg="custSel modSld">
      <pc:chgData name="Michael Anderson" userId="97168c8a2a7dcdcf" providerId="LiveId" clId="{3FBD1D2A-DCC9-418B-BA92-66DCA25E5A56}" dt="2024-02-28T16:39:07.685" v="951" actId="1076"/>
      <pc:docMkLst>
        <pc:docMk/>
      </pc:docMkLst>
      <pc:sldChg chg="modSp mod">
        <pc:chgData name="Michael Anderson" userId="97168c8a2a7dcdcf" providerId="LiveId" clId="{3FBD1D2A-DCC9-418B-BA92-66DCA25E5A56}" dt="2024-02-28T16:29:46.680" v="141" actId="20577"/>
        <pc:sldMkLst>
          <pc:docMk/>
          <pc:sldMk cId="1867937338" sldId="257"/>
        </pc:sldMkLst>
        <pc:spChg chg="mod">
          <ac:chgData name="Michael Anderson" userId="97168c8a2a7dcdcf" providerId="LiveId" clId="{3FBD1D2A-DCC9-418B-BA92-66DCA25E5A56}" dt="2024-02-28T16:29:46.680" v="141" actId="20577"/>
          <ac:spMkLst>
            <pc:docMk/>
            <pc:sldMk cId="1867937338" sldId="257"/>
            <ac:spMk id="3" creationId="{78B6EF92-DA83-72C4-3BD6-0EB8273A672D}"/>
          </ac:spMkLst>
        </pc:spChg>
      </pc:sldChg>
      <pc:sldChg chg="modSp mod">
        <pc:chgData name="Michael Anderson" userId="97168c8a2a7dcdcf" providerId="LiveId" clId="{3FBD1D2A-DCC9-418B-BA92-66DCA25E5A56}" dt="2024-02-28T16:30:39.519" v="258" actId="20577"/>
        <pc:sldMkLst>
          <pc:docMk/>
          <pc:sldMk cId="1545500524" sldId="259"/>
        </pc:sldMkLst>
        <pc:spChg chg="mod">
          <ac:chgData name="Michael Anderson" userId="97168c8a2a7dcdcf" providerId="LiveId" clId="{3FBD1D2A-DCC9-418B-BA92-66DCA25E5A56}" dt="2024-02-28T16:30:39.519" v="258" actId="20577"/>
          <ac:spMkLst>
            <pc:docMk/>
            <pc:sldMk cId="1545500524" sldId="259"/>
            <ac:spMk id="3" creationId="{08A87712-6706-4E67-C1B0-5C077023125E}"/>
          </ac:spMkLst>
        </pc:spChg>
      </pc:sldChg>
      <pc:sldChg chg="modSp mod">
        <pc:chgData name="Michael Anderson" userId="97168c8a2a7dcdcf" providerId="LiveId" clId="{3FBD1D2A-DCC9-418B-BA92-66DCA25E5A56}" dt="2024-02-28T16:32:15.284" v="420" actId="20577"/>
        <pc:sldMkLst>
          <pc:docMk/>
          <pc:sldMk cId="4252065278" sldId="261"/>
        </pc:sldMkLst>
        <pc:spChg chg="mod">
          <ac:chgData name="Michael Anderson" userId="97168c8a2a7dcdcf" providerId="LiveId" clId="{3FBD1D2A-DCC9-418B-BA92-66DCA25E5A56}" dt="2024-02-28T16:32:15.284" v="420" actId="20577"/>
          <ac:spMkLst>
            <pc:docMk/>
            <pc:sldMk cId="4252065278" sldId="261"/>
            <ac:spMk id="3" creationId="{B67C3DB4-E1E1-59A9-E1FB-B544988DC3FB}"/>
          </ac:spMkLst>
        </pc:spChg>
      </pc:sldChg>
      <pc:sldChg chg="modSp mod">
        <pc:chgData name="Michael Anderson" userId="97168c8a2a7dcdcf" providerId="LiveId" clId="{3FBD1D2A-DCC9-418B-BA92-66DCA25E5A56}" dt="2024-02-28T16:32:55.133" v="513" actId="20577"/>
        <pc:sldMkLst>
          <pc:docMk/>
          <pc:sldMk cId="1474607749" sldId="263"/>
        </pc:sldMkLst>
        <pc:spChg chg="mod">
          <ac:chgData name="Michael Anderson" userId="97168c8a2a7dcdcf" providerId="LiveId" clId="{3FBD1D2A-DCC9-418B-BA92-66DCA25E5A56}" dt="2024-02-28T16:32:55.133" v="513" actId="20577"/>
          <ac:spMkLst>
            <pc:docMk/>
            <pc:sldMk cId="1474607749" sldId="263"/>
            <ac:spMk id="3" creationId="{3F8CA21D-05E9-4275-D132-7B4D0C688149}"/>
          </ac:spMkLst>
        </pc:spChg>
      </pc:sldChg>
      <pc:sldChg chg="modSp mod">
        <pc:chgData name="Michael Anderson" userId="97168c8a2a7dcdcf" providerId="LiveId" clId="{3FBD1D2A-DCC9-418B-BA92-66DCA25E5A56}" dt="2024-02-28T16:34:00.671" v="612" actId="20577"/>
        <pc:sldMkLst>
          <pc:docMk/>
          <pc:sldMk cId="3554954021" sldId="265"/>
        </pc:sldMkLst>
        <pc:spChg chg="mod">
          <ac:chgData name="Michael Anderson" userId="97168c8a2a7dcdcf" providerId="LiveId" clId="{3FBD1D2A-DCC9-418B-BA92-66DCA25E5A56}" dt="2024-02-28T16:34:00.671" v="612" actId="20577"/>
          <ac:spMkLst>
            <pc:docMk/>
            <pc:sldMk cId="3554954021" sldId="265"/>
            <ac:spMk id="3" creationId="{C23CEC8C-3298-21A3-9859-094A052F1283}"/>
          </ac:spMkLst>
        </pc:spChg>
      </pc:sldChg>
      <pc:sldChg chg="modSp mod">
        <pc:chgData name="Michael Anderson" userId="97168c8a2a7dcdcf" providerId="LiveId" clId="{3FBD1D2A-DCC9-418B-BA92-66DCA25E5A56}" dt="2024-02-28T16:34:57.750" v="686" actId="20577"/>
        <pc:sldMkLst>
          <pc:docMk/>
          <pc:sldMk cId="1945807959" sldId="267"/>
        </pc:sldMkLst>
        <pc:spChg chg="mod">
          <ac:chgData name="Michael Anderson" userId="97168c8a2a7dcdcf" providerId="LiveId" clId="{3FBD1D2A-DCC9-418B-BA92-66DCA25E5A56}" dt="2024-02-28T16:34:57.750" v="686" actId="20577"/>
          <ac:spMkLst>
            <pc:docMk/>
            <pc:sldMk cId="1945807959" sldId="267"/>
            <ac:spMk id="3" creationId="{02818FB1-F0D4-675B-BB23-1F407051293D}"/>
          </ac:spMkLst>
        </pc:spChg>
      </pc:sldChg>
      <pc:sldChg chg="modSp mod">
        <pc:chgData name="Michael Anderson" userId="97168c8a2a7dcdcf" providerId="LiveId" clId="{3FBD1D2A-DCC9-418B-BA92-66DCA25E5A56}" dt="2024-02-28T16:35:32.735" v="751" actId="20577"/>
        <pc:sldMkLst>
          <pc:docMk/>
          <pc:sldMk cId="417722104" sldId="269"/>
        </pc:sldMkLst>
        <pc:spChg chg="mod">
          <ac:chgData name="Michael Anderson" userId="97168c8a2a7dcdcf" providerId="LiveId" clId="{3FBD1D2A-DCC9-418B-BA92-66DCA25E5A56}" dt="2024-02-28T16:35:32.735" v="751" actId="20577"/>
          <ac:spMkLst>
            <pc:docMk/>
            <pc:sldMk cId="417722104" sldId="269"/>
            <ac:spMk id="3" creationId="{F9DAE6F7-8338-B726-A0C8-D5D8201DA0CC}"/>
          </ac:spMkLst>
        </pc:spChg>
      </pc:sldChg>
      <pc:sldChg chg="modSp mod">
        <pc:chgData name="Michael Anderson" userId="97168c8a2a7dcdcf" providerId="LiveId" clId="{3FBD1D2A-DCC9-418B-BA92-66DCA25E5A56}" dt="2024-02-28T16:36:17.878" v="782" actId="20577"/>
        <pc:sldMkLst>
          <pc:docMk/>
          <pc:sldMk cId="1443476465" sldId="271"/>
        </pc:sldMkLst>
        <pc:spChg chg="mod">
          <ac:chgData name="Michael Anderson" userId="97168c8a2a7dcdcf" providerId="LiveId" clId="{3FBD1D2A-DCC9-418B-BA92-66DCA25E5A56}" dt="2024-02-28T16:36:17.878" v="782" actId="20577"/>
          <ac:spMkLst>
            <pc:docMk/>
            <pc:sldMk cId="1443476465" sldId="271"/>
            <ac:spMk id="3" creationId="{9B599E9F-8A78-447E-5A5B-09A404F2B252}"/>
          </ac:spMkLst>
        </pc:spChg>
      </pc:sldChg>
      <pc:sldChg chg="modSp mod">
        <pc:chgData name="Michael Anderson" userId="97168c8a2a7dcdcf" providerId="LiveId" clId="{3FBD1D2A-DCC9-418B-BA92-66DCA25E5A56}" dt="2024-02-28T16:38:27.246" v="948" actId="20577"/>
        <pc:sldMkLst>
          <pc:docMk/>
          <pc:sldMk cId="586795082" sldId="273"/>
        </pc:sldMkLst>
        <pc:spChg chg="mod">
          <ac:chgData name="Michael Anderson" userId="97168c8a2a7dcdcf" providerId="LiveId" clId="{3FBD1D2A-DCC9-418B-BA92-66DCA25E5A56}" dt="2024-02-28T16:38:27.246" v="948" actId="20577"/>
          <ac:spMkLst>
            <pc:docMk/>
            <pc:sldMk cId="586795082" sldId="273"/>
            <ac:spMk id="3" creationId="{0337596D-F328-AB6C-5777-28B80E9CA1DB}"/>
          </ac:spMkLst>
        </pc:spChg>
      </pc:sldChg>
      <pc:sldChg chg="addSp delSp modSp mod">
        <pc:chgData name="Michael Anderson" userId="97168c8a2a7dcdcf" providerId="LiveId" clId="{3FBD1D2A-DCC9-418B-BA92-66DCA25E5A56}" dt="2024-02-28T16:39:07.685" v="951" actId="1076"/>
        <pc:sldMkLst>
          <pc:docMk/>
          <pc:sldMk cId="70995464" sldId="274"/>
        </pc:sldMkLst>
        <pc:picChg chg="add mod">
          <ac:chgData name="Michael Anderson" userId="97168c8a2a7dcdcf" providerId="LiveId" clId="{3FBD1D2A-DCC9-418B-BA92-66DCA25E5A56}" dt="2024-02-28T16:39:07.685" v="951" actId="1076"/>
          <ac:picMkLst>
            <pc:docMk/>
            <pc:sldMk cId="70995464" sldId="274"/>
            <ac:picMk id="2" creationId="{78A87D85-5D78-014E-605F-3EB882750F13}"/>
          </ac:picMkLst>
        </pc:picChg>
        <pc:picChg chg="del">
          <ac:chgData name="Michael Anderson" userId="97168c8a2a7dcdcf" providerId="LiveId" clId="{3FBD1D2A-DCC9-418B-BA92-66DCA25E5A56}" dt="2024-02-28T16:36:32.030" v="783" actId="21"/>
          <ac:picMkLst>
            <pc:docMk/>
            <pc:sldMk cId="70995464" sldId="274"/>
            <ac:picMk id="4" creationId="{F9C363FB-9B73-3DED-CB33-D6AA197AE53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FF05-EF0F-4EB5-9B77-0D1B80B541EF}" type="datetimeFigureOut">
              <a:rPr lang="en-CA" smtClean="0"/>
              <a:t>2024-02-28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4B46-286F-476D-8003-257D242DC4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0883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FF05-EF0F-4EB5-9B77-0D1B80B541EF}" type="datetimeFigureOut">
              <a:rPr lang="en-CA" smtClean="0"/>
              <a:t>2024-02-28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4B46-286F-476D-8003-257D242DC4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906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FF05-EF0F-4EB5-9B77-0D1B80B541EF}" type="datetimeFigureOut">
              <a:rPr lang="en-CA" smtClean="0"/>
              <a:t>2024-02-28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4B46-286F-476D-8003-257D242DC46E}" type="slidenum">
              <a:rPr lang="en-CA" smtClean="0"/>
              <a:t>‹#›</a:t>
            </a:fld>
            <a:endParaRPr lang="en-C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6909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FF05-EF0F-4EB5-9B77-0D1B80B541EF}" type="datetimeFigureOut">
              <a:rPr lang="en-CA" smtClean="0"/>
              <a:t>2024-02-28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4B46-286F-476D-8003-257D242DC4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2734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FF05-EF0F-4EB5-9B77-0D1B80B541EF}" type="datetimeFigureOut">
              <a:rPr lang="en-CA" smtClean="0"/>
              <a:t>2024-02-28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4B46-286F-476D-8003-257D242DC46E}" type="slidenum">
              <a:rPr lang="en-CA" smtClean="0"/>
              <a:t>‹#›</a:t>
            </a:fld>
            <a:endParaRPr lang="en-C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96416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FF05-EF0F-4EB5-9B77-0D1B80B541EF}" type="datetimeFigureOut">
              <a:rPr lang="en-CA" smtClean="0"/>
              <a:t>2024-02-28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4B46-286F-476D-8003-257D242DC4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6622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FF05-EF0F-4EB5-9B77-0D1B80B541EF}" type="datetimeFigureOut">
              <a:rPr lang="en-CA" smtClean="0"/>
              <a:t>2024-02-28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4B46-286F-476D-8003-257D242DC4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2080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FF05-EF0F-4EB5-9B77-0D1B80B541EF}" type="datetimeFigureOut">
              <a:rPr lang="en-CA" smtClean="0"/>
              <a:t>2024-02-28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4B46-286F-476D-8003-257D242DC4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4047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FF05-EF0F-4EB5-9B77-0D1B80B541EF}" type="datetimeFigureOut">
              <a:rPr lang="en-CA" smtClean="0"/>
              <a:t>2024-02-28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4B46-286F-476D-8003-257D242DC4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1370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FF05-EF0F-4EB5-9B77-0D1B80B541EF}" type="datetimeFigureOut">
              <a:rPr lang="en-CA" smtClean="0"/>
              <a:t>2024-02-28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4B46-286F-476D-8003-257D242DC4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6845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FF05-EF0F-4EB5-9B77-0D1B80B541EF}" type="datetimeFigureOut">
              <a:rPr lang="en-CA" smtClean="0"/>
              <a:t>2024-02-28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4B46-286F-476D-8003-257D242DC4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1411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FF05-EF0F-4EB5-9B77-0D1B80B541EF}" type="datetimeFigureOut">
              <a:rPr lang="en-CA" smtClean="0"/>
              <a:t>2024-02-28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4B46-286F-476D-8003-257D242DC4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4573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FF05-EF0F-4EB5-9B77-0D1B80B541EF}" type="datetimeFigureOut">
              <a:rPr lang="en-CA" smtClean="0"/>
              <a:t>2024-02-28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4B46-286F-476D-8003-257D242DC4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876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FF05-EF0F-4EB5-9B77-0D1B80B541EF}" type="datetimeFigureOut">
              <a:rPr lang="en-CA" smtClean="0"/>
              <a:t>2024-02-28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4B46-286F-476D-8003-257D242DC4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5220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FF05-EF0F-4EB5-9B77-0D1B80B541EF}" type="datetimeFigureOut">
              <a:rPr lang="en-CA" smtClean="0"/>
              <a:t>2024-02-28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4B46-286F-476D-8003-257D242DC4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1692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FF05-EF0F-4EB5-9B77-0D1B80B541EF}" type="datetimeFigureOut">
              <a:rPr lang="en-CA" smtClean="0"/>
              <a:t>2024-02-28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4B46-286F-476D-8003-257D242DC4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4015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0FF05-EF0F-4EB5-9B77-0D1B80B541EF}" type="datetimeFigureOut">
              <a:rPr lang="en-CA" smtClean="0"/>
              <a:t>2024-02-28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19D4B46-286F-476D-8003-257D242DC4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962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0F5B7-0863-71D6-04D0-5499EB4C4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Who am 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6EF92-DA83-72C4-3BD6-0EB8273A6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I live in South America in the Andes Mountains</a:t>
            </a:r>
          </a:p>
          <a:p>
            <a:r>
              <a:rPr lang="en-CA" dirty="0"/>
              <a:t>I like to eat grass and other plants making me a herbivore </a:t>
            </a:r>
          </a:p>
          <a:p>
            <a:r>
              <a:rPr lang="en-CA" dirty="0"/>
              <a:t>My wool is used to make clothing, rugs, and ropes</a:t>
            </a:r>
          </a:p>
        </p:txBody>
      </p:sp>
    </p:spTree>
    <p:extLst>
      <p:ext uri="{BB962C8B-B14F-4D97-AF65-F5344CB8AC3E}">
        <p14:creationId xmlns:p14="http://schemas.microsoft.com/office/powerpoint/2010/main" val="1867937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311F0D-9F35-A8D5-2437-8561F8675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081" y="0"/>
            <a:ext cx="7286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3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37D0A-7CA3-80F5-96AD-5EF4B5E3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Who am 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18FB1-F0D4-675B-BB23-1F4070512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You can find me in the Andes in South America</a:t>
            </a:r>
          </a:p>
          <a:p>
            <a:r>
              <a:rPr lang="en-CA" dirty="0"/>
              <a:t>I prefer to live in windy areas </a:t>
            </a:r>
          </a:p>
          <a:p>
            <a:r>
              <a:rPr lang="en-CA" dirty="0"/>
              <a:t>I like to eat animal carcasses</a:t>
            </a:r>
          </a:p>
        </p:txBody>
      </p:sp>
    </p:spTree>
    <p:extLst>
      <p:ext uri="{BB962C8B-B14F-4D97-AF65-F5344CB8AC3E}">
        <p14:creationId xmlns:p14="http://schemas.microsoft.com/office/powerpoint/2010/main" val="1945807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2A1148-BA38-6E96-4200-2FEE9574D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727" y="574823"/>
            <a:ext cx="7621859" cy="570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65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51427-3388-B866-DF36-66EF19782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Who am 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AE6F7-8338-B726-A0C8-D5D8201DA0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I protect my young for the first month of their lives</a:t>
            </a:r>
          </a:p>
          <a:p>
            <a:r>
              <a:rPr lang="en-CA" dirty="0"/>
              <a:t>My fur helps me camouflage in my habitat</a:t>
            </a:r>
          </a:p>
          <a:p>
            <a:r>
              <a:rPr lang="en-CA" dirty="0"/>
              <a:t>You can find me in China</a:t>
            </a:r>
          </a:p>
          <a:p>
            <a:r>
              <a:rPr lang="en-CA" dirty="0"/>
              <a:t>I enjoy eating bamboo</a:t>
            </a:r>
          </a:p>
        </p:txBody>
      </p:sp>
    </p:spTree>
    <p:extLst>
      <p:ext uri="{BB962C8B-B14F-4D97-AF65-F5344CB8AC3E}">
        <p14:creationId xmlns:p14="http://schemas.microsoft.com/office/powerpoint/2010/main" val="417722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55CA7A-7E65-ABA4-3E7C-23731C8EF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337" y="604837"/>
            <a:ext cx="7815263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05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1DFC7-66DD-9560-9A2F-DC6E92B8B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Who am 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99E9F-8A78-447E-5A5B-09A404F2B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I eat other mammals which makes me a carnivore</a:t>
            </a:r>
          </a:p>
          <a:p>
            <a:r>
              <a:rPr lang="en-CA" dirty="0"/>
              <a:t>I live in many different habitats in North and South America</a:t>
            </a:r>
          </a:p>
          <a:p>
            <a:r>
              <a:rPr lang="en-CA" dirty="0"/>
              <a:t>I have a poor sense of smell, but I can see very well </a:t>
            </a:r>
          </a:p>
        </p:txBody>
      </p:sp>
    </p:spTree>
    <p:extLst>
      <p:ext uri="{BB962C8B-B14F-4D97-AF65-F5344CB8AC3E}">
        <p14:creationId xmlns:p14="http://schemas.microsoft.com/office/powerpoint/2010/main" val="1443476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B0CC9F-321F-CAEB-72F5-32E40D1A8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73" y="-6927"/>
            <a:ext cx="10312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92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E4F6-7564-6FB1-F298-D6BD0C349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Who am 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7596D-F328-AB6C-5777-28B80E9CA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I live in large flocks </a:t>
            </a:r>
          </a:p>
          <a:p>
            <a:r>
              <a:rPr lang="en-CA" dirty="0"/>
              <a:t>I graze on grass on shrubs </a:t>
            </a:r>
          </a:p>
          <a:p>
            <a:r>
              <a:rPr lang="en-CA" dirty="0"/>
              <a:t>You can find me in the alpine meadows, on the grass, and on rocky cliffs</a:t>
            </a:r>
          </a:p>
        </p:txBody>
      </p:sp>
    </p:spTree>
    <p:extLst>
      <p:ext uri="{BB962C8B-B14F-4D97-AF65-F5344CB8AC3E}">
        <p14:creationId xmlns:p14="http://schemas.microsoft.com/office/powerpoint/2010/main" val="586795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A87D85-5D78-014E-605F-3EB882750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83" y="533400"/>
            <a:ext cx="8958241" cy="503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5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4EE7A2-D5AF-4950-BAB1-9E9442E3D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92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31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C11D5-31B1-BCBB-344B-7005235D6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Who am 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87712-6706-4E67-C1B0-5C0770231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My horns are long and curved that are used to fight</a:t>
            </a:r>
          </a:p>
          <a:p>
            <a:r>
              <a:rPr lang="en-CA" dirty="0"/>
              <a:t>You can find me on rocky areas making it difficult for predators to find me </a:t>
            </a:r>
          </a:p>
          <a:p>
            <a:r>
              <a:rPr lang="en-CA" dirty="0"/>
              <a:t>I like to eat plants making me a herbivore </a:t>
            </a:r>
          </a:p>
        </p:txBody>
      </p:sp>
    </p:spTree>
    <p:extLst>
      <p:ext uri="{BB962C8B-B14F-4D97-AF65-F5344CB8AC3E}">
        <p14:creationId xmlns:p14="http://schemas.microsoft.com/office/powerpoint/2010/main" val="1545500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14C623-27E8-56B4-41EE-D5FEFC14B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20" y="0"/>
            <a:ext cx="96705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92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264B0-737B-A76A-D700-ED9DC7D77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Who am 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C3DB4-E1E1-59A9-E1FB-B544988DC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I have powerful feet and sharp talons</a:t>
            </a:r>
          </a:p>
          <a:p>
            <a:r>
              <a:rPr lang="en-CA" dirty="0"/>
              <a:t>I prefer to live in open areas in the mountains</a:t>
            </a:r>
          </a:p>
          <a:p>
            <a:r>
              <a:rPr lang="en-CA" dirty="0"/>
              <a:t>My beak helps me eat meat </a:t>
            </a:r>
          </a:p>
        </p:txBody>
      </p:sp>
    </p:spTree>
    <p:extLst>
      <p:ext uri="{BB962C8B-B14F-4D97-AF65-F5344CB8AC3E}">
        <p14:creationId xmlns:p14="http://schemas.microsoft.com/office/powerpoint/2010/main" val="4252065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8BCE45-F98E-7ACF-A1E6-5CB76201E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528617"/>
            <a:ext cx="7745246" cy="580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47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F5FCD-48E8-7350-0667-B5C0992B7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Who am 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CA21D-05E9-4275-D132-7B4D0C688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My fur helps me adapt to the cold </a:t>
            </a:r>
          </a:p>
          <a:p>
            <a:r>
              <a:rPr lang="en-CA" dirty="0"/>
              <a:t>My fur helps me blend in with my surroundings</a:t>
            </a:r>
          </a:p>
          <a:p>
            <a:r>
              <a:rPr lang="en-CA" dirty="0"/>
              <a:t>I like to eat wild sheep and goats</a:t>
            </a:r>
          </a:p>
        </p:txBody>
      </p:sp>
    </p:spTree>
    <p:extLst>
      <p:ext uri="{BB962C8B-B14F-4D97-AF65-F5344CB8AC3E}">
        <p14:creationId xmlns:p14="http://schemas.microsoft.com/office/powerpoint/2010/main" val="1474607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56C548-F69B-903A-B67D-AF2A7E4C9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63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04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5A823-6892-AE89-3715-D5081A936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Who am I?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CEC8C-3298-21A3-9859-094A052F1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I produce milk all year round similar to cows</a:t>
            </a:r>
          </a:p>
          <a:p>
            <a:r>
              <a:rPr lang="en-CA" dirty="0"/>
              <a:t>I eat herbs and grass which makes me a herbivore </a:t>
            </a:r>
          </a:p>
          <a:p>
            <a:r>
              <a:rPr lang="en-CA" dirty="0"/>
              <a:t>I am from the Himalayan region </a:t>
            </a:r>
          </a:p>
        </p:txBody>
      </p:sp>
    </p:spTree>
    <p:extLst>
      <p:ext uri="{BB962C8B-B14F-4D97-AF65-F5344CB8AC3E}">
        <p14:creationId xmlns:p14="http://schemas.microsoft.com/office/powerpoint/2010/main" val="355495402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55</TotalTime>
  <Words>291</Words>
  <Application>Microsoft Office PowerPoint</Application>
  <PresentationFormat>Widescreen</PresentationFormat>
  <Paragraphs>37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Trebuchet MS</vt:lpstr>
      <vt:lpstr>Wingdings 3</vt:lpstr>
      <vt:lpstr>Facet</vt:lpstr>
      <vt:lpstr>Who am I?</vt:lpstr>
      <vt:lpstr>PowerPoint Presentation</vt:lpstr>
      <vt:lpstr>Who am I?</vt:lpstr>
      <vt:lpstr>PowerPoint Presentation</vt:lpstr>
      <vt:lpstr>Who am I?</vt:lpstr>
      <vt:lpstr>PowerPoint Presentation</vt:lpstr>
      <vt:lpstr>Who am I?</vt:lpstr>
      <vt:lpstr>PowerPoint Presentation</vt:lpstr>
      <vt:lpstr>Who am I? </vt:lpstr>
      <vt:lpstr>PowerPoint Presentation</vt:lpstr>
      <vt:lpstr>Who am I?</vt:lpstr>
      <vt:lpstr>PowerPoint Presentation</vt:lpstr>
      <vt:lpstr>Who am I?</vt:lpstr>
      <vt:lpstr>PowerPoint Presentation</vt:lpstr>
      <vt:lpstr>Who am I?</vt:lpstr>
      <vt:lpstr>PowerPoint Presentation</vt:lpstr>
      <vt:lpstr>Who am I?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am I?</dc:title>
  <dc:creator>Michael Anderson</dc:creator>
  <cp:lastModifiedBy>Michael Anderson</cp:lastModifiedBy>
  <cp:revision>1</cp:revision>
  <dcterms:created xsi:type="dcterms:W3CDTF">2024-02-28T03:24:32Z</dcterms:created>
  <dcterms:modified xsi:type="dcterms:W3CDTF">2024-02-28T16:39:12Z</dcterms:modified>
</cp:coreProperties>
</file>